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3152775"/>
            <a:ext cx="51435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1148" y="2161125"/>
            <a:ext cx="7193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7184" y="2852936"/>
            <a:ext cx="7193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6682" y="2959778"/>
            <a:ext cx="7193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16278" y="3466394"/>
            <a:ext cx="7193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6192" y="5954951"/>
            <a:ext cx="7193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73615" y="5954951"/>
            <a:ext cx="7193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74688" y="5966526"/>
            <a:ext cx="7193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849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1014" y="630597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4412" y="631755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3059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77072"/>
            <a:ext cx="35283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74784"/>
            <a:ext cx="3528392" cy="51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46116"/>
            <a:ext cx="55446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2026-02-25T04:42:06Z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